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6C004-EE23-4883-BCC3-A4B0321C9A64}" type="datetimeFigureOut">
              <a:rPr lang="en-IN" smtClean="0"/>
              <a:t>03-09-2025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70654-9314-46D0-86AB-788E85DBE82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70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EA5D-3BA0-40B7-B9DE-39828BB27BA6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32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4BAB-E261-400A-96A2-5D3F0D07FE3F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268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9EEE-E2CC-4A73-8928-19F1C8D95363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0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12F9-8ADD-47F5-B0E9-FF6A485FC13E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75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1D6-1E20-4627-B5F4-A5D058807F33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270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DE2D-7571-43CA-9822-6915BADFE16E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56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5929-F613-4FE7-8F3B-7A0584C03239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865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7F2A-7634-4E9E-B86C-66E1F1F0A016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427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11201-CCA4-4AF8-811C-E37DF1A96E38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2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7FD3-10EA-4466-AD32-9613BC35DC73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58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4D5-745A-48EA-B9F1-8500C02006C1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97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3593A-A382-461D-88A3-0BB52607631F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436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42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DAE27-067B-181D-8C0D-6125CB6D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3A9D6693-DEDB-F427-D771-A50E540CB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7964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C8F76-96F8-D0F6-EDAD-8C6ED9A1D78B}"/>
              </a:ext>
            </a:extLst>
          </p:cNvPr>
          <p:cNvSpPr txBox="1"/>
          <p:nvPr/>
        </p:nvSpPr>
        <p:spPr>
          <a:xfrm>
            <a:off x="5274733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Coding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80D31-10BB-1E91-5729-5B59014D5A4F}"/>
              </a:ext>
            </a:extLst>
          </p:cNvPr>
          <p:cNvSpPr txBox="1"/>
          <p:nvPr/>
        </p:nvSpPr>
        <p:spPr>
          <a:xfrm>
            <a:off x="478274" y="1444985"/>
            <a:ext cx="1053184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modules used: csv,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os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Core functions: add_game(), display_game(), delete_game(), update_game(), search_game(), sort_by_rating(), filter_games_by_platform(), get_highest_rated(), initialize_file()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Uses CSV file for data storage. 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FCDA07-72E0-3B80-B88F-02A0A852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6352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4A158-585F-408F-94F1-01D4D7A0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7B2B8BA-D8DD-0C19-AEBB-9A4C3AC5DC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9328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F035B-D7C1-905F-B83F-F6841EBA2BFD}"/>
              </a:ext>
            </a:extLst>
          </p:cNvPr>
          <p:cNvSpPr txBox="1"/>
          <p:nvPr/>
        </p:nvSpPr>
        <p:spPr>
          <a:xfrm>
            <a:off x="478275" y="1416993"/>
            <a:ext cx="1053184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Lightweight, efficient Game Information system Gamers.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Removes dependency on complex databases.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Future upgrades: analytics ,database integration.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F46E6-1292-F445-5DFB-F8845438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7880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7AE5D-9A24-0FAB-DD71-F1B96E6E5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EF1A05AE-BF77-5B7D-5559-DAC9B91D9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252545"/>
            <a:ext cx="66591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DURING Mini Project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89973-271A-E317-4FB2-761DA1D9540C}"/>
              </a:ext>
            </a:extLst>
          </p:cNvPr>
          <p:cNvSpPr txBox="1"/>
          <p:nvPr/>
        </p:nvSpPr>
        <p:spPr>
          <a:xfrm>
            <a:off x="478275" y="1416993"/>
            <a:ext cx="1053184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programming: modular and structured coding.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CSV file handling: secure read/write operations.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Data validation: unique composite keys.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CLI design: menu-driven interaction.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C90B7-965D-DD44-7BD0-16A6E0690762}"/>
              </a:ext>
            </a:extLst>
          </p:cNvPr>
          <p:cNvSpPr txBox="1"/>
          <p:nvPr/>
        </p:nvSpPr>
        <p:spPr>
          <a:xfrm>
            <a:off x="71374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Technical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95E92-9AD0-767D-BEFD-78B3D686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9102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31CAD-BF3D-D534-5B2A-3C9BDE54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422524B2-90E5-0413-B1F3-EFE1C80E89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252544"/>
            <a:ext cx="68115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DURING Mini Project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A3699-2586-0A1A-5518-CB64588D9940}"/>
              </a:ext>
            </a:extLst>
          </p:cNvPr>
          <p:cNvSpPr txBox="1"/>
          <p:nvPr/>
        </p:nvSpPr>
        <p:spPr>
          <a:xfrm>
            <a:off x="478275" y="1416993"/>
            <a:ext cx="10531847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Game record-keeping: importance for Game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Infomration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Analysis: Game performance assessment and all about that games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informations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/>
              <a:t> 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859B6-6A1B-5C4B-F250-C23BE259A3B0}"/>
              </a:ext>
            </a:extLst>
          </p:cNvPr>
          <p:cNvSpPr txBox="1"/>
          <p:nvPr/>
        </p:nvSpPr>
        <p:spPr>
          <a:xfrm>
            <a:off x="7289800" y="80703"/>
            <a:ext cx="271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Domain Knowledge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F03-4557-7508-9111-4942B9E4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9612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B94AB-DD31-14AC-5F1B-CD021824B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C0D487E2-FFC0-B616-582E-6A7552D64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52880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BIBLIOGRAPHY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8F9D9-73EB-7E4A-5479-3F87A0D93807}"/>
              </a:ext>
            </a:extLst>
          </p:cNvPr>
          <p:cNvSpPr txBox="1"/>
          <p:nvPr/>
        </p:nvSpPr>
        <p:spPr>
          <a:xfrm>
            <a:off x="478275" y="1416993"/>
            <a:ext cx="10671807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ONLINE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W3Schools (Python File Handling)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GeeksforGeeks (Python Projects)</a:t>
            </a:r>
          </a:p>
          <a:p>
            <a:pPr lvl="1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OFFLINE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Notes from Python book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47CA1-32B4-95BC-040A-AD96C32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3600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1D79B-4FDB-C9A4-93BB-D4E0F4CE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3115EAA-051B-051B-5006-C32ECF07A6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52880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BIBLIOGRAPHY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25996-64E6-5BAF-90EF-3FF74F2B1A3D}"/>
              </a:ext>
            </a:extLst>
          </p:cNvPr>
          <p:cNvSpPr txBox="1"/>
          <p:nvPr/>
        </p:nvSpPr>
        <p:spPr>
          <a:xfrm>
            <a:off x="478275" y="1416993"/>
            <a:ext cx="106718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Offline References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228600"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College lecture handouts for Python programming and CLI development.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Mini project journal provided by faculty, offering guidance on system design diagrams and documentation practices.</a:t>
            </a:r>
          </a:p>
          <a:p>
            <a:r>
              <a:rPr lang="en-IN" dirty="0"/>
              <a:t> </a:t>
            </a:r>
          </a:p>
          <a:p>
            <a:pPr lvl="0"/>
            <a:endParaRPr lang="en-IN" dirty="0"/>
          </a:p>
          <a:p>
            <a:r>
              <a:rPr lang="en-IN" dirty="0"/>
              <a:t> </a:t>
            </a:r>
          </a:p>
          <a:p>
            <a:pPr lvl="0"/>
            <a:endParaRPr lang="en-IN" dirty="0"/>
          </a:p>
          <a:p>
            <a:pPr marL="228600"/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228600"/>
            <a:endParaRPr lang="en-US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7AE8A-656D-3A48-59A7-2B6B7849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1456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4EE69-A96A-7580-6F18-CCDF4965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891070-C0BD-F2EB-00EE-ED97A0BE33EF}"/>
              </a:ext>
            </a:extLst>
          </p:cNvPr>
          <p:cNvSpPr txBox="1">
            <a:spLocks/>
          </p:cNvSpPr>
          <p:nvPr/>
        </p:nvSpPr>
        <p:spPr>
          <a:xfrm>
            <a:off x="1981200" y="7435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4400" b="1"/>
            </a:pPr>
            <a:r>
              <a:rPr lang="en-IN" sz="3500" b="1" dirty="0">
                <a:latin typeface="Verdana" panose="020B0604030504040204" pitchFamily="34" charset="0"/>
                <a:ea typeface="Verdana" panose="020B0604030504040204" pitchFamily="34" charset="0"/>
              </a:rPr>
              <a:t>GAME INFROMATION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74E6D-C0BE-BABB-A553-563AF9265C06}"/>
              </a:ext>
            </a:extLst>
          </p:cNvPr>
          <p:cNvSpPr txBox="1"/>
          <p:nvPr/>
        </p:nvSpPr>
        <p:spPr>
          <a:xfrm>
            <a:off x="2438400" y="160020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GUI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</a:rPr>
              <a:t> Based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Game Management System  Provide Information About the Game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2EAE7-85D0-5249-447A-D23D218A0B33}"/>
              </a:ext>
            </a:extLst>
          </p:cNvPr>
          <p:cNvSpPr txBox="1"/>
          <p:nvPr/>
        </p:nvSpPr>
        <p:spPr>
          <a:xfrm>
            <a:off x="381000" y="3142699"/>
            <a:ext cx="4114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Submitted By: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Krish Kachhadiya (92300527035)</a:t>
            </a:r>
          </a:p>
          <a:p>
            <a:r>
              <a:rPr lang="en-IN" sz="2000" dirty="0">
                <a:latin typeface="Verdana" panose="020B0604030504040204" pitchFamily="34" charset="0"/>
                <a:ea typeface="Verdana" panose="020B0604030504040204" pitchFamily="34" charset="0"/>
              </a:rPr>
              <a:t>Akshit Baleliya 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(92300527101)</a:t>
            </a:r>
            <a:endParaRPr lang="en-I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Jay Kakadiya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(92300527099)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Course: BCA – Semester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Subject: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30034-FDDE-6619-48E5-52417A84B70A}"/>
              </a:ext>
            </a:extLst>
          </p:cNvPr>
          <p:cNvSpPr txBox="1"/>
          <p:nvPr/>
        </p:nvSpPr>
        <p:spPr>
          <a:xfrm>
            <a:off x="7072604" y="3142699"/>
            <a:ext cx="3657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Submitted To: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Prof. Dipal Thanki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Faculty of Computer Application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Marwadi University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Rajkot</a:t>
            </a:r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Gujarat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Academic Year: 202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–202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4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11159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ONTENTS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B36024-851B-6903-8A92-9F15E2223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9357"/>
              </p:ext>
            </p:extLst>
          </p:nvPr>
        </p:nvGraphicFramePr>
        <p:xfrm>
          <a:off x="1473200" y="1209679"/>
          <a:ext cx="8805333" cy="5199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525">
                  <a:extLst>
                    <a:ext uri="{9D8B030D-6E8A-4147-A177-3AD203B41FA5}">
                      <a16:colId xmlns:a16="http://schemas.microsoft.com/office/drawing/2014/main" val="1213460407"/>
                    </a:ext>
                  </a:extLst>
                </a:gridCol>
                <a:gridCol w="6142869">
                  <a:extLst>
                    <a:ext uri="{9D8B030D-6E8A-4147-A177-3AD203B41FA5}">
                      <a16:colId xmlns:a16="http://schemas.microsoft.com/office/drawing/2014/main" val="1728749732"/>
                    </a:ext>
                  </a:extLst>
                </a:gridCol>
                <a:gridCol w="1397939">
                  <a:extLst>
                    <a:ext uri="{9D8B030D-6E8A-4147-A177-3AD203B41FA5}">
                      <a16:colId xmlns:a16="http://schemas.microsoft.com/office/drawing/2014/main" val="3323452373"/>
                    </a:ext>
                  </a:extLst>
                </a:gridCol>
              </a:tblGrid>
              <a:tr h="5495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Chapters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Particulars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No.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1233986028"/>
                  </a:ext>
                </a:extLst>
              </a:tr>
              <a:tr h="3837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SYNOPSIS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4252294521"/>
                  </a:ext>
                </a:extLst>
              </a:tr>
              <a:tr h="797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PREAMBLE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General Introduction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Module description 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2-3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4153992580"/>
                  </a:ext>
                </a:extLst>
              </a:tr>
              <a:tr h="906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TECHNICAL DESCRIPTION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Hardware Requirement 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Software Requirement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3919242768"/>
                  </a:ext>
                </a:extLst>
              </a:tr>
              <a:tr h="9521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SYSTEM DESIGN AND DEVELOPMENT 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lvl="0"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 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Flowchart</a:t>
                      </a:r>
                    </a:p>
                    <a:p>
                      <a:pPr lvl="0" algn="ctr"/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Screen Design &amp; Coding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5-7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1989556924"/>
                  </a:ext>
                </a:extLst>
              </a:tr>
              <a:tr h="4129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IN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03" marR="5430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259089530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LEARNING DURING Mini Project</a:t>
                      </a:r>
                      <a:endParaRPr lang="en-IN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03" marR="5430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9-10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699760883"/>
                  </a:ext>
                </a:extLst>
              </a:tr>
              <a:tr h="797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BIBLIOGRAPHY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Online References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Offline References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2210295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8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EAE1B-9C86-6F32-7932-08B889AF5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3199896-98B0-7CA1-1B7D-3D28142CA4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003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YNOPSIS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A4930-585E-F172-30A1-179308442207}"/>
              </a:ext>
            </a:extLst>
          </p:cNvPr>
          <p:cNvSpPr txBox="1"/>
          <p:nvPr/>
        </p:nvSpPr>
        <p:spPr>
          <a:xfrm>
            <a:off x="478275" y="1481735"/>
            <a:ext cx="1075578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Project Title: </a:t>
            </a:r>
            <a:r>
              <a:rPr lang="en-IN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Game Information System</a:t>
            </a: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.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A CSV-Based Game Information System using Python</a:t>
            </a: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Tkinter</a:t>
            </a: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GUI.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This</a:t>
            </a: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application allows </a:t>
            </a: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for recording, searching, updating, and managing Games Records</a:t>
            </a: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, using structured CSV file data storage.</a:t>
            </a:r>
          </a:p>
          <a:p>
            <a:pPr lvl="0"/>
            <a:endParaRPr lang="en-US" dirty="0"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User-friendly interfaces facilitate all core game tracking operations with validation, prevention of duplicate games, and easy navigation.</a:t>
            </a:r>
          </a:p>
          <a:p>
            <a:pPr lvl="0"/>
            <a:endParaRPr lang="en-US" dirty="0"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sz="1600" dirty="0">
              <a:effectLst/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6524-28A1-C258-2A16-5E026B9C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636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C7986-7798-4878-F95D-6E9EB74F4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C376F44D-4EAE-8FE6-B191-07C7B47AD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18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PREAMBLE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B7C87-A03D-13F9-F7CD-5A90ACC52443}"/>
              </a:ext>
            </a:extLst>
          </p:cNvPr>
          <p:cNvSpPr txBox="1"/>
          <p:nvPr/>
        </p:nvSpPr>
        <p:spPr>
          <a:xfrm>
            <a:off x="3496732" y="419257"/>
            <a:ext cx="396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GENERAL INTRODUCTION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C0FA7-7F13-BDE6-364D-A62B13B484A5}"/>
              </a:ext>
            </a:extLst>
          </p:cNvPr>
          <p:cNvSpPr txBox="1"/>
          <p:nvPr/>
        </p:nvSpPr>
        <p:spPr>
          <a:xfrm>
            <a:off x="478275" y="1406587"/>
            <a:ext cx="109610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users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delete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game records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IN" altLang="en-US" sz="2000" dirty="0">
              <a:latin typeface="Nimbus Roman No9 L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helps users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game 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efficiently without relying on manual spreadsheets.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Records are stored in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 CSV 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format for easy access and persistence.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/>
            <a:r>
              <a:rPr lang="en-IN" sz="20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20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D88A43-5ADA-EF58-9924-050696CA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14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B0A8D-464B-2E05-9B16-FEA2ADCA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8704B48-C6F3-CEBB-F770-64BD70E30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0999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PREAMBLE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EA137-8634-F843-1540-9A1871BB60BB}"/>
              </a:ext>
            </a:extLst>
          </p:cNvPr>
          <p:cNvSpPr txBox="1"/>
          <p:nvPr/>
        </p:nvSpPr>
        <p:spPr>
          <a:xfrm>
            <a:off x="3488266" y="419257"/>
            <a:ext cx="3441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MODULE</a:t>
            </a:r>
            <a:r>
              <a:rPr lang="en-US" sz="2200" dirty="0"/>
              <a:t>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DESCRIPTION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EA9FC-CE5F-0C82-64FA-FF6C6F7C458E}"/>
              </a:ext>
            </a:extLst>
          </p:cNvPr>
          <p:cNvSpPr txBox="1"/>
          <p:nvPr/>
        </p:nvSpPr>
        <p:spPr>
          <a:xfrm>
            <a:off x="478276" y="1397256"/>
            <a:ext cx="609755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Modules:</a:t>
            </a:r>
          </a:p>
          <a:p>
            <a:pPr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1. Add Game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2. Display Game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3. Search Game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4. Update Game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5. Delete Game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	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6. Sort by Rating</a:t>
            </a:r>
          </a:p>
          <a:p>
            <a:pPr lvl="0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7. Filter Games by Platform</a:t>
            </a:r>
          </a:p>
          <a:p>
            <a:pPr lvl="0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8. Get Highest rated games</a:t>
            </a:r>
          </a:p>
          <a:p>
            <a:pPr>
              <a:buNone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BABF-1C67-75CE-131B-17F32F55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8811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E6EA9-1D30-47C3-FD3B-F0EB45BF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552168E-6D3A-FF9F-1AD4-FF65E7433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75650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ECHNICAL DESCRIPTION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07FEC-226F-A00B-12DE-8B6D73814DEE}"/>
              </a:ext>
            </a:extLst>
          </p:cNvPr>
          <p:cNvSpPr txBox="1"/>
          <p:nvPr/>
        </p:nvSpPr>
        <p:spPr>
          <a:xfrm>
            <a:off x="478275" y="1483196"/>
            <a:ext cx="1014929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457200" algn="l"/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Hardware Requirements: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  <a:tabLst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Any system capable of running Python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Minimum 512 MB RAM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Minimal disk space required to store CSV trade record files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tabLst>
                <a:tab pos="457200" algn="l"/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Software Requirements: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3.x (latest stable version recommended) with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module included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Any text editor or IDE for code development (e.g., VS Code, PyCharm)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Graphical desktop environment to run the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GUI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execution environment (command line or terminal) to launch the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484C9-D16E-1353-E640-7AF34C65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252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9B263-494F-C602-0320-EB9558A6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63405FD-0B3F-E0D0-AF67-622967E31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9319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EB4173-387D-0D2B-C1DC-1627DFFA6D16}"/>
              </a:ext>
            </a:extLst>
          </p:cNvPr>
          <p:cNvSpPr txBox="1"/>
          <p:nvPr/>
        </p:nvSpPr>
        <p:spPr>
          <a:xfrm>
            <a:off x="54102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Flowchart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D60B5-718A-8025-AD8D-A147D1CC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  <p:pic>
        <p:nvPicPr>
          <p:cNvPr id="2050" name="Picture 10">
            <a:extLst>
              <a:ext uri="{FF2B5EF4-FFF2-40B4-BE49-F238E27FC236}">
                <a16:creationId xmlns:a16="http://schemas.microsoft.com/office/drawing/2014/main" id="{8906F527-39B3-902F-CCA8-53928AD65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315" y="1109189"/>
            <a:ext cx="4000500" cy="521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60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A216-3D2C-EA79-E4DB-85CC8BE6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E1A8FE5C-BD2F-3F44-85A1-27BF2CE2E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7795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B94F1-823D-04B5-3BC5-623496527C11}"/>
              </a:ext>
            </a:extLst>
          </p:cNvPr>
          <p:cNvSpPr txBox="1"/>
          <p:nvPr/>
        </p:nvSpPr>
        <p:spPr>
          <a:xfrm>
            <a:off x="52578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Screen Design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88A9A-9A5A-0E78-DD01-44250B18D276}"/>
              </a:ext>
            </a:extLst>
          </p:cNvPr>
          <p:cNvSpPr txBox="1"/>
          <p:nvPr/>
        </p:nvSpPr>
        <p:spPr>
          <a:xfrm>
            <a:off x="478275" y="1253422"/>
            <a:ext cx="1059716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Screen Design (CLI)</a:t>
            </a:r>
            <a:endParaRPr lang="en-IN" sz="2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project uses a text-based interface displayed on the command line. Upon running the program, the user is presented with a numbered menu containing all major functionalities:</a:t>
            </a:r>
            <a:endParaRPr lang="en-IN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421AC-6654-5C50-8539-C69A3865853F}"/>
              </a:ext>
            </a:extLst>
          </p:cNvPr>
          <p:cNvSpPr txBox="1"/>
          <p:nvPr/>
        </p:nvSpPr>
        <p:spPr>
          <a:xfrm>
            <a:off x="478276" y="4674730"/>
            <a:ext cx="1059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Each menu option leads to a respective set of prompts that collect or display data related to option selling trades.</a:t>
            </a:r>
            <a:endParaRPr lang="en-IN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CFE9ED-29BF-81AD-265E-1A7C0B69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1B0BD-969F-A693-F5F9-53D7C81A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4" y="3040346"/>
            <a:ext cx="1168247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6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654</Words>
  <Application>Microsoft Office PowerPoint</Application>
  <PresentationFormat>Widescreen</PresentationFormat>
  <Paragraphs>201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Nimbus Roman No9 L</vt:lpstr>
      <vt:lpstr>Symbol</vt:lpstr>
      <vt:lpstr>Verdana</vt:lpstr>
      <vt:lpstr>Office Theme</vt:lpstr>
      <vt:lpstr>PowerPoint Presentation</vt:lpstr>
      <vt:lpstr>PowerPoint Presentation</vt:lpstr>
      <vt:lpstr>CONTENTS</vt:lpstr>
      <vt:lpstr>SYNOPSIS</vt:lpstr>
      <vt:lpstr>PREAMBLE</vt:lpstr>
      <vt:lpstr>PREAMBLE</vt:lpstr>
      <vt:lpstr>TECHNICAL DESCRIPTION</vt:lpstr>
      <vt:lpstr>SYSTEM DESIGN</vt:lpstr>
      <vt:lpstr>SYSTEM DESIGN</vt:lpstr>
      <vt:lpstr>SYSTEM DESIGN</vt:lpstr>
      <vt:lpstr>CONCLUSION</vt:lpstr>
      <vt:lpstr>LEARNING DURING Mini Project</vt:lpstr>
      <vt:lpstr>LEARNING DURING Mini Project</vt:lpstr>
      <vt:lpstr>BIBLIOGRAPHY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Krish Kachhadiya</cp:lastModifiedBy>
  <cp:revision>30</cp:revision>
  <dcterms:created xsi:type="dcterms:W3CDTF">2023-12-05T07:58:57Z</dcterms:created>
  <dcterms:modified xsi:type="dcterms:W3CDTF">2025-09-03T08:58:40Z</dcterms:modified>
</cp:coreProperties>
</file>